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7" r:id="rId30"/>
    <p:sldId id="288" r:id="rId31"/>
    <p:sldId id="286" r:id="rId32"/>
    <p:sldId id="289" r:id="rId33"/>
    <p:sldId id="290" r:id="rId34"/>
    <p:sldId id="274" r:id="rId35"/>
    <p:sldId id="275" r:id="rId3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7" d="100"/>
          <a:sy n="97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F773-2C12-4495-B58B-FC3AC64681CA}" type="datetimeFigureOut">
              <a:rPr lang="ar-EG" smtClean="0"/>
              <a:t>15/02/1438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5104-4A72-4FC2-A6AB-6765C97A16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9300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F773-2C12-4495-B58B-FC3AC64681CA}" type="datetimeFigureOut">
              <a:rPr lang="ar-EG" smtClean="0"/>
              <a:t>15/02/1438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5104-4A72-4FC2-A6AB-6765C97A16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32487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F773-2C12-4495-B58B-FC3AC64681CA}" type="datetimeFigureOut">
              <a:rPr lang="ar-EG" smtClean="0"/>
              <a:t>15/02/1438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5104-4A72-4FC2-A6AB-6765C97A16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3154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F773-2C12-4495-B58B-FC3AC64681CA}" type="datetimeFigureOut">
              <a:rPr lang="ar-EG" smtClean="0"/>
              <a:t>15/02/1438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5104-4A72-4FC2-A6AB-6765C97A16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93788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F773-2C12-4495-B58B-FC3AC64681CA}" type="datetimeFigureOut">
              <a:rPr lang="ar-EG" smtClean="0"/>
              <a:t>15/02/1438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5104-4A72-4FC2-A6AB-6765C97A16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9479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F773-2C12-4495-B58B-FC3AC64681CA}" type="datetimeFigureOut">
              <a:rPr lang="ar-EG" smtClean="0"/>
              <a:t>15/02/1438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5104-4A72-4FC2-A6AB-6765C97A16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1583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F773-2C12-4495-B58B-FC3AC64681CA}" type="datetimeFigureOut">
              <a:rPr lang="ar-EG" smtClean="0"/>
              <a:t>15/02/1438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5104-4A72-4FC2-A6AB-6765C97A16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452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F773-2C12-4495-B58B-FC3AC64681CA}" type="datetimeFigureOut">
              <a:rPr lang="ar-EG" smtClean="0"/>
              <a:t>15/02/1438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5104-4A72-4FC2-A6AB-6765C97A16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447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F773-2C12-4495-B58B-FC3AC64681CA}" type="datetimeFigureOut">
              <a:rPr lang="ar-EG" smtClean="0"/>
              <a:t>15/02/1438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5104-4A72-4FC2-A6AB-6765C97A16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1591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F773-2C12-4495-B58B-FC3AC64681CA}" type="datetimeFigureOut">
              <a:rPr lang="ar-EG" smtClean="0"/>
              <a:t>15/02/1438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5104-4A72-4FC2-A6AB-6765C97A16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13173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F773-2C12-4495-B58B-FC3AC64681CA}" type="datetimeFigureOut">
              <a:rPr lang="ar-EG" smtClean="0"/>
              <a:t>15/02/1438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5104-4A72-4FC2-A6AB-6765C97A16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3723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DF773-2C12-4495-B58B-FC3AC64681CA}" type="datetimeFigureOut">
              <a:rPr lang="ar-EG" smtClean="0"/>
              <a:t>15/02/1438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F5104-4A72-4FC2-A6AB-6765C97A16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24351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28800"/>
            <a:ext cx="698477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4592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08720"/>
            <a:ext cx="7560839" cy="4908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5983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24744"/>
            <a:ext cx="7200799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5714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04864"/>
            <a:ext cx="7940507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5109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24745"/>
            <a:ext cx="7704855" cy="4445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5062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30" y="548680"/>
            <a:ext cx="7516493" cy="5380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0070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47" y="908720"/>
            <a:ext cx="7463861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9278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24744"/>
            <a:ext cx="7361753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8499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08720"/>
            <a:ext cx="7344816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5556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08720"/>
            <a:ext cx="7056783" cy="4968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9691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68760"/>
            <a:ext cx="7776863" cy="39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318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692696"/>
            <a:ext cx="7704856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83989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40768"/>
            <a:ext cx="7487934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8797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12" y="1340768"/>
            <a:ext cx="7671003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61325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8"/>
            <a:ext cx="7647491" cy="4176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39278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00200"/>
            <a:ext cx="6408712" cy="492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04007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2697"/>
            <a:ext cx="7632847" cy="5420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98045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72816"/>
            <a:ext cx="853266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84162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94" y="836712"/>
            <a:ext cx="8134362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627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1"/>
            <a:ext cx="7776864" cy="4632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00318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6"/>
            <a:ext cx="8064896" cy="540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80577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8529661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0858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8424935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8690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052736"/>
            <a:ext cx="7056783" cy="479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11093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28800"/>
            <a:ext cx="7344815" cy="381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8504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4"/>
            <a:ext cx="7272808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20919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7416824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35216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thanks</a:t>
            </a:r>
            <a:endParaRPr lang="ar-EG" sz="9600" dirty="0">
              <a:solidFill>
                <a:srgbClr val="FF0000"/>
              </a:solidFill>
              <a:latin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51959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53367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48680"/>
            <a:ext cx="7416823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1666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68760"/>
            <a:ext cx="7200799" cy="4752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7514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052736"/>
            <a:ext cx="7632847" cy="4536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7323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548680"/>
            <a:ext cx="8404109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6188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4744"/>
            <a:ext cx="7920880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7365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44824"/>
            <a:ext cx="7488832" cy="360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834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</Words>
  <Application>Microsoft Office PowerPoint</Application>
  <PresentationFormat>On-screen Show (4:3)</PresentationFormat>
  <Paragraphs>1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ELalamy</dc:creator>
  <cp:lastModifiedBy>ELalamy</cp:lastModifiedBy>
  <cp:revision>24</cp:revision>
  <dcterms:created xsi:type="dcterms:W3CDTF">2016-11-01T04:46:03Z</dcterms:created>
  <dcterms:modified xsi:type="dcterms:W3CDTF">2016-11-14T22:33:11Z</dcterms:modified>
</cp:coreProperties>
</file>